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D0F6C0"/>
    <a:srgbClr val="C6E9B6"/>
    <a:srgbClr val="B6D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87"/>
  </p:normalViewPr>
  <p:slideViewPr>
    <p:cSldViewPr>
      <p:cViewPr varScale="1">
        <p:scale>
          <a:sx n="147" d="100"/>
          <a:sy n="147" d="100"/>
        </p:scale>
        <p:origin x="200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7758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d8c767c1b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d8c767c1b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d8c767c1b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d8c767c1b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d8c767c1b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d8c767c1b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d8c767c1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d8c767c1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d8c767c1b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d8c767c1b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d8c767c1b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d8c767c1b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c83292845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c83292845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d8c767c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d8c767c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d8c767c1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d8c767c1b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d8c767c1b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d8c767c1b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d8c767c1b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d8c767c1b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d8c767c1b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d8c767c1b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d8c767c1b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d8c767c1b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d8c767c1b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d8c767c1b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d8c767c1b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d8c767c1b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8013"/>
          <a:stretch/>
        </p:blipFill>
        <p:spPr>
          <a:xfrm>
            <a:off x="1533214" y="819150"/>
            <a:ext cx="5934300" cy="364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28799" y="67721"/>
            <a:ext cx="5343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Stations of the Cross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52950"/>
            <a:ext cx="986037" cy="456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13617" y="431971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chemeClr val="tx2">
                    <a:lumMod val="75000"/>
                  </a:schemeClr>
                </a:solidFill>
              </a:rPr>
              <a:t>DYN is an </a:t>
            </a:r>
            <a:r>
              <a:rPr lang="en-US" sz="800" i="1" dirty="0">
                <a:solidFill>
                  <a:schemeClr val="tx2">
                    <a:lumMod val="75000"/>
                  </a:schemeClr>
                </a:solidFill>
              </a:rPr>
              <a:t>interactive education program for </a:t>
            </a:r>
            <a:r>
              <a:rPr lang="en-US" sz="800" i="1" dirty="0" smtClean="0">
                <a:solidFill>
                  <a:schemeClr val="tx2">
                    <a:lumMod val="75000"/>
                  </a:schemeClr>
                </a:solidFill>
              </a:rPr>
              <a:t>teachers, sponsored by</a:t>
            </a:r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6850" y="4781382"/>
            <a:ext cx="1098550" cy="254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1295400" y="133350"/>
            <a:ext cx="3810000" cy="2945900"/>
          </a:xfrm>
          <a:prstGeom prst="rect">
            <a:avLst/>
          </a:prstGeom>
          <a:solidFill>
            <a:srgbClr val="3E342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 dirty="0">
                <a:solidFill>
                  <a:srgbClr val="EFEFEF"/>
                </a:solidFill>
              </a:rPr>
              <a:t>Ninth Station</a:t>
            </a:r>
            <a:endParaRPr sz="2800" b="1" i="1" dirty="0">
              <a:solidFill>
                <a:srgbClr val="EFEFE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EFEFE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EFEFEF"/>
                </a:solidFill>
              </a:rPr>
              <a:t>Jesus falls a third </a:t>
            </a:r>
            <a:r>
              <a:rPr lang="en" sz="2800" dirty="0" smtClean="0">
                <a:solidFill>
                  <a:srgbClr val="EFEFEF"/>
                </a:solidFill>
              </a:rPr>
              <a:t>time</a:t>
            </a:r>
            <a:endParaRPr sz="2800" dirty="0">
              <a:solidFill>
                <a:srgbClr val="EFEFEF"/>
              </a:solidFill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1295400" y="3333750"/>
            <a:ext cx="6016200" cy="14140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D9D9D9"/>
                </a:solidFill>
              </a:rPr>
              <a:t>For the child forced to pick the cocoa bean to make chocolate.</a:t>
            </a:r>
            <a:endParaRPr sz="2400" i="1" dirty="0">
              <a:solidFill>
                <a:srgbClr val="D9D9D9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D9D9D9"/>
                </a:solidFill>
              </a:rPr>
              <a:t>All: </a:t>
            </a:r>
            <a:r>
              <a:rPr lang="en" sz="2400" b="1" dirty="0">
                <a:solidFill>
                  <a:srgbClr val="D9D9D9"/>
                </a:solidFill>
              </a:rPr>
              <a:t>Jesus, remember your people</a:t>
            </a:r>
            <a:r>
              <a:rPr lang="en" sz="2400" dirty="0">
                <a:solidFill>
                  <a:srgbClr val="D9D9D9"/>
                </a:solidFill>
              </a:rPr>
              <a:t>.</a:t>
            </a:r>
            <a:endParaRPr sz="2400" dirty="0">
              <a:solidFill>
                <a:srgbClr val="D9D9D9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525" y="133350"/>
            <a:ext cx="1958157" cy="29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3902"/>
            <a:ext cx="609600" cy="2824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5257800" y="259200"/>
            <a:ext cx="3226225" cy="284595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E7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E74"/>
                </a:solidFill>
              </a:rPr>
              <a:t>Tenth Station</a:t>
            </a:r>
            <a:endParaRPr sz="2400" b="1" dirty="0">
              <a:solidFill>
                <a:srgbClr val="FFFE7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E7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E74"/>
                </a:solidFill>
              </a:rPr>
              <a:t>Jesus is stripped of his garments.</a:t>
            </a:r>
            <a:endParaRPr sz="2400" dirty="0">
              <a:solidFill>
                <a:srgbClr val="FFFE7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accent6"/>
              </a:solidFill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421825" y="3333750"/>
            <a:ext cx="8062200" cy="14478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FFFE74"/>
                </a:solidFill>
              </a:rPr>
              <a:t>For the nanny brought from another country and not allowed to leave the home.</a:t>
            </a:r>
            <a:endParaRPr sz="2400" i="1" dirty="0">
              <a:solidFill>
                <a:srgbClr val="FFFE74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E74"/>
                </a:solidFill>
              </a:rPr>
              <a:t>All: </a:t>
            </a:r>
            <a:r>
              <a:rPr lang="en" sz="2400" b="1" dirty="0">
                <a:solidFill>
                  <a:srgbClr val="FFFE74"/>
                </a:solidFill>
              </a:rPr>
              <a:t>Jesus, remember your people</a:t>
            </a:r>
            <a:r>
              <a:rPr lang="en" sz="2400" dirty="0">
                <a:solidFill>
                  <a:srgbClr val="FFFE74"/>
                </a:solidFill>
              </a:rPr>
              <a:t>.</a:t>
            </a:r>
            <a:endParaRPr sz="2400" dirty="0">
              <a:solidFill>
                <a:srgbClr val="FFFE7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741B47"/>
                </a:solidFill>
              </a:rPr>
              <a:t> </a:t>
            </a:r>
            <a:endParaRPr sz="1100" dirty="0">
              <a:solidFill>
                <a:srgbClr val="741B47"/>
              </a:solidFill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00" y="259200"/>
            <a:ext cx="4528000" cy="284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3902"/>
            <a:ext cx="609600" cy="2824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/>
        </p:nvSpPr>
        <p:spPr>
          <a:xfrm>
            <a:off x="461971" y="140088"/>
            <a:ext cx="3267476" cy="290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bg1">
                  <a:lumMod val="8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>
                    <a:lumMod val="85000"/>
                  </a:schemeClr>
                </a:solidFill>
              </a:rPr>
              <a:t>Eleventh Station</a:t>
            </a:r>
            <a:endParaRPr sz="2800" b="1" dirty="0">
              <a:solidFill>
                <a:schemeClr val="bg1">
                  <a:lumMod val="8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>
                    <a:lumMod val="85000"/>
                  </a:schemeClr>
                </a:solidFill>
              </a:rPr>
              <a:t>Jesus is nailed to the cross.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466294" y="3257550"/>
            <a:ext cx="7989900" cy="1456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chemeClr val="dk1"/>
                </a:solidFill>
              </a:rPr>
              <a:t>For the miners harvesting the minerals for our smartphones who never receive their wages.</a:t>
            </a:r>
            <a:endParaRPr sz="2400" i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All: </a:t>
            </a:r>
            <a:r>
              <a:rPr lang="en" sz="2400" b="1" dirty="0">
                <a:solidFill>
                  <a:schemeClr val="dk1"/>
                </a:solidFill>
              </a:rPr>
              <a:t>Jesus, remember your people</a:t>
            </a:r>
            <a:r>
              <a:rPr lang="en" sz="2400" dirty="0">
                <a:solidFill>
                  <a:schemeClr val="dk1"/>
                </a:solidFill>
              </a:rPr>
              <a:t>.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400" y="140089"/>
            <a:ext cx="4493794" cy="29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3902"/>
            <a:ext cx="609600" cy="2824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/>
        </p:nvSpPr>
        <p:spPr>
          <a:xfrm>
            <a:off x="438024" y="215150"/>
            <a:ext cx="3524375" cy="2767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</a:rPr>
              <a:t>Twelfth Station</a:t>
            </a:r>
            <a:endParaRPr sz="28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1"/>
                </a:solidFill>
              </a:rPr>
              <a:t>Jesus dies on the cross.</a:t>
            </a:r>
            <a:endParaRPr sz="28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438025" y="3253650"/>
            <a:ext cx="8003400" cy="14517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chemeClr val="dk1"/>
                </a:solidFill>
              </a:rPr>
              <a:t>For those who are taken captive so that their organs can be taken and sold on the black market.</a:t>
            </a:r>
            <a:endParaRPr sz="2400" i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All: </a:t>
            </a:r>
            <a:r>
              <a:rPr lang="en" sz="2400" b="1" dirty="0">
                <a:solidFill>
                  <a:schemeClr val="dk1"/>
                </a:solidFill>
              </a:rPr>
              <a:t>Jesus, remember your people</a:t>
            </a:r>
            <a:r>
              <a:rPr lang="en" sz="2400" dirty="0">
                <a:solidFill>
                  <a:schemeClr val="dk1"/>
                </a:solidFill>
              </a:rPr>
              <a:t>.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5775" y="215149"/>
            <a:ext cx="4145551" cy="27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3902"/>
            <a:ext cx="609600" cy="2824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/>
        </p:nvSpPr>
        <p:spPr>
          <a:xfrm>
            <a:off x="5105400" y="179575"/>
            <a:ext cx="3487125" cy="2849375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D9EAD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B6D7A8"/>
                </a:solidFill>
              </a:rPr>
              <a:t>Thirteenth Station: </a:t>
            </a:r>
            <a:endParaRPr sz="2800" b="1" dirty="0">
              <a:solidFill>
                <a:srgbClr val="B6D7A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B6D7A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B6D7A8"/>
                </a:solidFill>
              </a:rPr>
              <a:t>Jesus is laid in the arms of his most holy mother.</a:t>
            </a:r>
            <a:endParaRPr sz="2800" dirty="0">
              <a:solidFill>
                <a:srgbClr val="B6D7A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B6D7A8"/>
              </a:solidFill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605625" y="3239675"/>
            <a:ext cx="7986900" cy="1541875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D0F6C0"/>
                </a:solidFill>
              </a:rPr>
              <a:t>For the farmer chopping down sugar cane who only receives ¼ of his wages.</a:t>
            </a:r>
            <a:endParaRPr sz="2400" i="1" dirty="0">
              <a:solidFill>
                <a:srgbClr val="D0F6C0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D0F6C0"/>
                </a:solidFill>
              </a:rPr>
              <a:t>All: </a:t>
            </a:r>
            <a:r>
              <a:rPr lang="en" sz="2400" b="1" dirty="0">
                <a:solidFill>
                  <a:srgbClr val="D0F6C0"/>
                </a:solidFill>
              </a:rPr>
              <a:t>Jesus, remember your people</a:t>
            </a:r>
            <a:r>
              <a:rPr lang="en" sz="2400" dirty="0">
                <a:solidFill>
                  <a:srgbClr val="D0F6C0"/>
                </a:solidFill>
              </a:rPr>
              <a:t>.</a:t>
            </a:r>
            <a:endParaRPr sz="2400" dirty="0">
              <a:solidFill>
                <a:srgbClr val="D0F6C0"/>
              </a:solidFill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25" y="179575"/>
            <a:ext cx="4271175" cy="28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3902"/>
            <a:ext cx="609600" cy="2824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/>
        </p:nvSpPr>
        <p:spPr>
          <a:xfrm>
            <a:off x="268474" y="147550"/>
            <a:ext cx="3693926" cy="2881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</a:rPr>
              <a:t>Fourteenth Station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</a:rPr>
              <a:t>Jesus is laid </a:t>
            </a:r>
            <a:r>
              <a:rPr lang="en" sz="2800" dirty="0" smtClean="0">
                <a:solidFill>
                  <a:schemeClr val="dk1"/>
                </a:solidFill>
              </a:rPr>
              <a:t>in </a:t>
            </a:r>
            <a:endParaRPr lang="en-US" sz="2800" dirty="0" smtClean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dk1"/>
                </a:solidFill>
              </a:rPr>
              <a:t>the </a:t>
            </a:r>
            <a:r>
              <a:rPr lang="en" sz="2800" dirty="0">
                <a:solidFill>
                  <a:schemeClr val="dk1"/>
                </a:solidFill>
              </a:rPr>
              <a:t>tomb.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268474" y="3204376"/>
            <a:ext cx="8410500" cy="1424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FFFFFF"/>
                </a:solidFill>
              </a:rPr>
              <a:t>For the survivors of human trafficking, that others may take the time to listen to their stories</a:t>
            </a:r>
            <a:r>
              <a:rPr lang="en" sz="2400" dirty="0">
                <a:solidFill>
                  <a:srgbClr val="FFFFFF"/>
                </a:solidFill>
              </a:rPr>
              <a:t>.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All: </a:t>
            </a:r>
            <a:r>
              <a:rPr lang="en" sz="2400" b="1" dirty="0">
                <a:solidFill>
                  <a:srgbClr val="FFFFFF"/>
                </a:solidFill>
              </a:rPr>
              <a:t>Jesus, remember your people</a:t>
            </a:r>
            <a:r>
              <a:rPr lang="en" sz="2400" dirty="0">
                <a:solidFill>
                  <a:srgbClr val="FFFFFF"/>
                </a:solidFill>
              </a:rPr>
              <a:t>.</a:t>
            </a:r>
            <a:endParaRPr sz="2400" b="1" dirty="0">
              <a:solidFill>
                <a:srgbClr val="FFFFFF"/>
              </a:solidFill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0" y="147550"/>
            <a:ext cx="4438650" cy="28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3902"/>
            <a:ext cx="609600" cy="2824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5292725" y="144500"/>
            <a:ext cx="3593100" cy="3319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741B4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741B47"/>
                </a:solidFill>
              </a:rPr>
              <a:t>First Station</a:t>
            </a:r>
            <a:endParaRPr sz="2800" b="1" dirty="0"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741B4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741B47"/>
                </a:solidFill>
              </a:rPr>
              <a:t>Pontius Pilate condemns Jesus to death.</a:t>
            </a:r>
            <a:endParaRPr sz="2800" dirty="0"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00" y="144500"/>
            <a:ext cx="4970223" cy="33197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57000" y="3624450"/>
            <a:ext cx="8728800" cy="10809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B7B7B7"/>
                </a:solidFill>
              </a:rPr>
              <a:t>For all those working for justice </a:t>
            </a:r>
            <a:r>
              <a:rPr lang="en" sz="2400" i="1" dirty="0" smtClean="0">
                <a:solidFill>
                  <a:srgbClr val="B7B7B7"/>
                </a:solidFill>
              </a:rPr>
              <a:t>to </a:t>
            </a:r>
            <a:r>
              <a:rPr lang="en" sz="2400" i="1" dirty="0">
                <a:solidFill>
                  <a:srgbClr val="B7B7B7"/>
                </a:solidFill>
              </a:rPr>
              <a:t>end human trafficking.</a:t>
            </a:r>
            <a:endParaRPr sz="2400" i="1" dirty="0">
              <a:solidFill>
                <a:srgbClr val="B7B7B7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B7B7B7"/>
                </a:solidFill>
              </a:rPr>
              <a:t>All: </a:t>
            </a:r>
            <a:r>
              <a:rPr lang="en" sz="2400" b="1" dirty="0">
                <a:solidFill>
                  <a:srgbClr val="B7B7B7"/>
                </a:solidFill>
              </a:rPr>
              <a:t>Jesus, remember your people</a:t>
            </a:r>
            <a:r>
              <a:rPr lang="en" sz="2400" dirty="0">
                <a:solidFill>
                  <a:srgbClr val="B7B7B7"/>
                </a:solidFill>
              </a:rPr>
              <a:t>. </a:t>
            </a:r>
            <a:endParaRPr sz="2400"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3902"/>
            <a:ext cx="609600" cy="2824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4800600" y="198124"/>
            <a:ext cx="4197425" cy="2954926"/>
          </a:xfrm>
          <a:prstGeom prst="rect">
            <a:avLst/>
          </a:prstGeom>
          <a:solidFill>
            <a:srgbClr val="C28D6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134F5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134F5C"/>
                </a:solidFill>
              </a:rPr>
              <a:t>Second Station</a:t>
            </a:r>
            <a:endParaRPr sz="2800" b="1" dirty="0">
              <a:solidFill>
                <a:srgbClr val="134F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134F5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134F5C"/>
                </a:solidFill>
              </a:rPr>
              <a:t>Jesus takes up his cross.  </a:t>
            </a:r>
            <a:endParaRPr sz="2800" dirty="0">
              <a:solidFill>
                <a:srgbClr val="134F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64625" y="3333750"/>
            <a:ext cx="8933400" cy="13716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 </a:t>
            </a:r>
            <a:r>
              <a:rPr lang="en" sz="2400" i="1" dirty="0">
                <a:solidFill>
                  <a:srgbClr val="134F5C"/>
                </a:solidFill>
              </a:rPr>
              <a:t>For the laborer who is forced to make clothing for 12 hours a day and is paid very little.</a:t>
            </a:r>
            <a:endParaRPr sz="2400" i="1" dirty="0">
              <a:solidFill>
                <a:srgbClr val="134F5C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34F5C"/>
                </a:solidFill>
              </a:rPr>
              <a:t>All: </a:t>
            </a:r>
            <a:r>
              <a:rPr lang="en" sz="2400" b="1" dirty="0">
                <a:solidFill>
                  <a:srgbClr val="134F5C"/>
                </a:solidFill>
              </a:rPr>
              <a:t>Jesus, remember your people</a:t>
            </a:r>
            <a:r>
              <a:rPr lang="en" sz="2400" dirty="0">
                <a:solidFill>
                  <a:srgbClr val="134F5C"/>
                </a:solidFill>
              </a:rPr>
              <a:t>.</a:t>
            </a:r>
            <a:endParaRPr sz="2400" dirty="0">
              <a:solidFill>
                <a:srgbClr val="134F5C"/>
              </a:solidFill>
            </a:endParaRPr>
          </a:p>
        </p:txBody>
      </p:sp>
      <p:pic>
        <p:nvPicPr>
          <p:cNvPr id="70" name="Google Shape;70;p15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5594" b="2360"/>
          <a:stretch/>
        </p:blipFill>
        <p:spPr>
          <a:xfrm>
            <a:off x="64625" y="181249"/>
            <a:ext cx="4583575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3902"/>
            <a:ext cx="609600" cy="282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5715000" y="180175"/>
            <a:ext cx="3226777" cy="3350679"/>
          </a:xfrm>
          <a:prstGeom prst="rect">
            <a:avLst/>
          </a:prstGeom>
          <a:solidFill>
            <a:srgbClr val="331EA6">
              <a:alpha val="476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351C7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351C75"/>
                </a:solidFill>
              </a:rPr>
              <a:t>Third Station</a:t>
            </a:r>
            <a:endParaRPr sz="2800" b="1" dirty="0">
              <a:solidFill>
                <a:srgbClr val="351C7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351C7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351C75"/>
                </a:solidFill>
              </a:rPr>
              <a:t>Jesus falls the first time.</a:t>
            </a:r>
            <a:endParaRPr sz="2800" dirty="0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351C75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19251" y="3714750"/>
            <a:ext cx="8696400" cy="990600"/>
          </a:xfrm>
          <a:prstGeom prst="rect">
            <a:avLst/>
          </a:prstGeom>
          <a:solidFill>
            <a:srgbClr val="FFAA62">
              <a:alpha val="807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351C75"/>
                </a:solidFill>
              </a:rPr>
              <a:t>For the young girl sold into sex slavery.</a:t>
            </a:r>
            <a:endParaRPr sz="2400" i="1" dirty="0">
              <a:solidFill>
                <a:srgbClr val="351C75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51C75"/>
                </a:solidFill>
              </a:rPr>
              <a:t>All: </a:t>
            </a:r>
            <a:r>
              <a:rPr lang="en" sz="2400" b="1" dirty="0">
                <a:solidFill>
                  <a:srgbClr val="351C75"/>
                </a:solidFill>
              </a:rPr>
              <a:t>Jesus, remember your people</a:t>
            </a:r>
            <a:r>
              <a:rPr lang="en" sz="2400" dirty="0">
                <a:solidFill>
                  <a:srgbClr val="351C75"/>
                </a:solidFill>
              </a:rPr>
              <a:t>.</a:t>
            </a:r>
            <a:endParaRPr sz="2400" dirty="0">
              <a:solidFill>
                <a:srgbClr val="351C7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51C75"/>
                </a:solidFill>
              </a:rPr>
              <a:t> </a:t>
            </a:r>
            <a:endParaRPr sz="2400" dirty="0">
              <a:solidFill>
                <a:srgbClr val="351C75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51" y="180175"/>
            <a:ext cx="5267149" cy="335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3902"/>
            <a:ext cx="609600" cy="2824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230274" y="233050"/>
            <a:ext cx="3579725" cy="287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6"/>
                </a:solidFill>
              </a:rPr>
              <a:t>Fourth Station</a:t>
            </a:r>
            <a:endParaRPr sz="2800" b="1" dirty="0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6"/>
                </a:solidFill>
              </a:rPr>
              <a:t>Jesus meets his </a:t>
            </a:r>
            <a:endParaRPr sz="2800" dirty="0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6"/>
                </a:solidFill>
              </a:rPr>
              <a:t>most holy mother.</a:t>
            </a:r>
            <a:endParaRPr sz="2800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accent6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230274" y="3350115"/>
            <a:ext cx="8585700" cy="1447800"/>
          </a:xfrm>
          <a:prstGeom prst="rect">
            <a:avLst/>
          </a:prstGeom>
          <a:solidFill>
            <a:srgbClr val="FFFE7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chemeClr val="dk1"/>
                </a:solidFill>
              </a:rPr>
              <a:t>For the mothers and fathers whose children are missing because they have been trafficked.</a:t>
            </a:r>
            <a:endParaRPr sz="2400" i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All: </a:t>
            </a:r>
            <a:r>
              <a:rPr lang="en" sz="2400" b="1" dirty="0">
                <a:solidFill>
                  <a:schemeClr val="dk1"/>
                </a:solidFill>
              </a:rPr>
              <a:t>Jesus, remember your people</a:t>
            </a:r>
            <a:r>
              <a:rPr lang="en" sz="2400" dirty="0">
                <a:solidFill>
                  <a:schemeClr val="dk1"/>
                </a:solidFill>
              </a:rPr>
              <a:t>.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600" y="232975"/>
            <a:ext cx="4777426" cy="28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3902"/>
            <a:ext cx="609600" cy="2824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4953000" y="268500"/>
            <a:ext cx="3925500" cy="303275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</a:rPr>
              <a:t>Fifth Station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</a:rPr>
              <a:t>Simon the </a:t>
            </a:r>
            <a:r>
              <a:rPr lang="en" sz="2800" dirty="0" err="1">
                <a:solidFill>
                  <a:schemeClr val="dk1"/>
                </a:solidFill>
              </a:rPr>
              <a:t>Cyrenian</a:t>
            </a:r>
            <a:r>
              <a:rPr lang="en" sz="2800" dirty="0">
                <a:solidFill>
                  <a:schemeClr val="dk1"/>
                </a:solidFill>
              </a:rPr>
              <a:t> helps Jesus carry the cross.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8"/>
          <p:cNvSpPr txBox="1"/>
          <p:nvPr/>
        </p:nvSpPr>
        <p:spPr>
          <a:xfrm>
            <a:off x="196075" y="3409950"/>
            <a:ext cx="8682300" cy="1335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FFFFFF"/>
                </a:solidFill>
              </a:rPr>
              <a:t>For all those aid workers who sacrifice much to help victims of human trafficking.</a:t>
            </a:r>
            <a:endParaRPr sz="2400" i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All: </a:t>
            </a:r>
            <a:r>
              <a:rPr lang="en" sz="2400" b="1" dirty="0">
                <a:solidFill>
                  <a:srgbClr val="FFFFFF"/>
                </a:solidFill>
              </a:rPr>
              <a:t>Jesus, remember your people</a:t>
            </a:r>
            <a:r>
              <a:rPr lang="en" sz="2400" dirty="0">
                <a:solidFill>
                  <a:srgbClr val="FFFFFF"/>
                </a:solidFill>
              </a:rPr>
              <a:t>.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75" y="268501"/>
            <a:ext cx="4604525" cy="30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3902"/>
            <a:ext cx="609600" cy="2824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197925" y="382200"/>
            <a:ext cx="2755500" cy="2946300"/>
          </a:xfrm>
          <a:prstGeom prst="rect">
            <a:avLst/>
          </a:prstGeom>
          <a:solidFill>
            <a:srgbClr val="4BA027">
              <a:alpha val="842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B3F38"/>
                </a:solidFill>
              </a:rPr>
              <a:t>Sixth Station</a:t>
            </a:r>
            <a:endParaRPr sz="2800" b="1" dirty="0">
              <a:solidFill>
                <a:srgbClr val="4B3F3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4B3F3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B3F38"/>
                </a:solidFill>
              </a:rPr>
              <a:t>Veronica wipes the face of Jesus.</a:t>
            </a:r>
            <a:endParaRPr sz="2800" dirty="0">
              <a:solidFill>
                <a:srgbClr val="4B3F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4B3F38"/>
              </a:solidFill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307025" y="3533300"/>
            <a:ext cx="8744700" cy="1046100"/>
          </a:xfrm>
          <a:prstGeom prst="rect">
            <a:avLst/>
          </a:prstGeom>
          <a:solidFill>
            <a:srgbClr val="4B3F3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B6D7A8"/>
                </a:solidFill>
              </a:rPr>
              <a:t>For the stranger who offers a drink of water to the day laborer. </a:t>
            </a:r>
            <a:endParaRPr sz="2400" i="1" dirty="0">
              <a:solidFill>
                <a:srgbClr val="B6D7A8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B6D7A8"/>
                </a:solidFill>
              </a:rPr>
              <a:t>All: </a:t>
            </a:r>
            <a:r>
              <a:rPr lang="en" sz="2400" b="1" dirty="0">
                <a:solidFill>
                  <a:srgbClr val="B6D7A8"/>
                </a:solidFill>
              </a:rPr>
              <a:t>Jesus, remember your people</a:t>
            </a:r>
            <a:r>
              <a:rPr lang="en" sz="2400" dirty="0">
                <a:solidFill>
                  <a:srgbClr val="B6D7A8"/>
                </a:solidFill>
              </a:rPr>
              <a:t>.</a:t>
            </a:r>
            <a:endParaRPr sz="2400" dirty="0">
              <a:solidFill>
                <a:srgbClr val="B6D7A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 </a:t>
            </a: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3350" y="837134"/>
            <a:ext cx="2848500" cy="189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3075" y="834375"/>
            <a:ext cx="2848500" cy="190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3902"/>
            <a:ext cx="609600" cy="282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551100" y="205863"/>
            <a:ext cx="3563700" cy="3000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274E1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274E13"/>
                </a:solidFill>
              </a:rPr>
              <a:t>Seventh Station</a:t>
            </a:r>
            <a:endParaRPr sz="2800" b="1" dirty="0">
              <a:solidFill>
                <a:srgbClr val="274E1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74E1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274E13"/>
                </a:solidFill>
              </a:rPr>
              <a:t>Jesus falls for the second time.</a:t>
            </a:r>
            <a:endParaRPr sz="2800" dirty="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C343D"/>
              </a:solidFill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551100" y="3409951"/>
            <a:ext cx="7800900" cy="1371599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999999"/>
                </a:solidFill>
              </a:rPr>
              <a:t>For the teenagers who believed they were going to another country for a better life and ended up enslaved.</a:t>
            </a:r>
            <a:endParaRPr sz="2400" i="1" dirty="0">
              <a:solidFill>
                <a:srgbClr val="999999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999999"/>
                </a:solidFill>
              </a:rPr>
              <a:t>All: </a:t>
            </a:r>
            <a:r>
              <a:rPr lang="en" sz="2400" b="1" dirty="0">
                <a:solidFill>
                  <a:srgbClr val="999999"/>
                </a:solidFill>
              </a:rPr>
              <a:t>Jesus, remember your people</a:t>
            </a:r>
            <a:r>
              <a:rPr lang="en" sz="2400" dirty="0">
                <a:solidFill>
                  <a:srgbClr val="999999"/>
                </a:solidFill>
              </a:rPr>
              <a:t>.</a:t>
            </a:r>
            <a:endParaRPr sz="2400" dirty="0">
              <a:solidFill>
                <a:srgbClr val="999999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100" y="205875"/>
            <a:ext cx="4040904" cy="299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3902"/>
            <a:ext cx="609600" cy="2824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5029200" y="285750"/>
            <a:ext cx="3745925" cy="2819401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20124D"/>
                </a:solidFill>
              </a:rPr>
              <a:t>Eighth Station</a:t>
            </a:r>
            <a:endParaRPr sz="2800" b="1" dirty="0">
              <a:solidFill>
                <a:srgbClr val="20124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0124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20124D"/>
                </a:solidFill>
              </a:rPr>
              <a:t>Jesus meets the weeping women of Jerusalem.</a:t>
            </a:r>
            <a:endParaRPr sz="2800" dirty="0">
              <a:solidFill>
                <a:srgbClr val="20124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0124D"/>
              </a:solidFill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351875" y="3326924"/>
            <a:ext cx="8474400" cy="1454625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For the families who wait in sorrow for their loved ones to return from a fishing boat that never lets their workers leave.</a:t>
            </a:r>
            <a:endParaRPr sz="24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All: </a:t>
            </a:r>
            <a:r>
              <a:rPr lang="en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Jesus, remember your people</a:t>
            </a:r>
            <a:r>
              <a:rPr lang="en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75" y="285739"/>
            <a:ext cx="4413160" cy="281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3902"/>
            <a:ext cx="609600" cy="2824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486</Words>
  <Application>Microsoft Macintosh PowerPoint</Application>
  <PresentationFormat>On-screen Show (16:9)</PresentationFormat>
  <Paragraphs>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Hidalgo, Walter</dc:creator>
  <cp:lastModifiedBy>Microsoft Office User</cp:lastModifiedBy>
  <cp:revision>6</cp:revision>
  <dcterms:modified xsi:type="dcterms:W3CDTF">2019-01-20T18:48:42Z</dcterms:modified>
</cp:coreProperties>
</file>